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aira Medium"/>
      <p:regular r:id="rId15"/>
    </p:embeddedFont>
    <p:embeddedFont>
      <p:font typeface="Saira Medium"/>
      <p:regular r:id="rId16"/>
    </p:embeddedFont>
    <p:embeddedFont>
      <p:font typeface="Saira Medium"/>
      <p:regular r:id="rId17"/>
    </p:embeddedFont>
    <p:embeddedFont>
      <p:font typeface="Saira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ECHO-GUARD : Autonomous Surveillance and Management Drone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Trash Detection | Traffic Violation Monitoring | Person Detection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TEAM PHANTOMPULSE (solo)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64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8057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580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Fully Autonomous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070997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manual control needed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58057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54078" y="5580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Pre-scripted Flight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54078" y="6070997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Follows a fixed route precisely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58057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77249" y="5580578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Automatic Takeoff &amp; Landing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77249" y="6425327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Returns to original launch point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501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99102"/>
            <a:ext cx="4196358" cy="1715572"/>
          </a:xfrm>
          <a:prstGeom prst="roundRect">
            <a:avLst>
              <a:gd name="adj" fmla="val 1190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Trash 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5939195"/>
            <a:ext cx="36970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 and report litter automatically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199102"/>
            <a:ext cx="4196358" cy="1715572"/>
          </a:xfrm>
          <a:prstGeom prst="roundRect">
            <a:avLst>
              <a:gd name="adj" fmla="val 1190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6663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Traffic Monitoring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66636" y="5939195"/>
            <a:ext cx="36970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parking violations and report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199102"/>
            <a:ext cx="4196358" cy="1715572"/>
          </a:xfrm>
          <a:prstGeom prst="roundRect">
            <a:avLst>
              <a:gd name="adj" fmla="val 1190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8980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Person Detection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89808" y="5939195"/>
            <a:ext cx="36970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Locate specific individuals in public areas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Trash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Detection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Onboard camera with AI processing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Identifies trash on streets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Action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Marks GPS location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Sends SMS and call to cleaning crew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Files complaint if trash persists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706"/>
            <a:ext cx="7224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Traffic Violation Monitoring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3464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728436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Violation Detection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573185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Identifies illegal parking spots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193464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2728436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Number Plate Capture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3573185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Photographs vehicle license plates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193464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2728436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Automated Reporting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3573185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Uploads reports to Firebase backend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773222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Authority Notification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617970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Calls traffic enforcement officials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00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Person Detection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9000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Database Matching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Compares detected faces to a stored list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559135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Real-Time Monitoring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Operates continuously in public spaces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639270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Immediate Alerts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Notifies authorities on person detection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5719405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110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Record Keeping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Updates detection logs in Firebase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539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Complete Automation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Minimizes manual city monitoring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9969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Reduced Human Effort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resource utilization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36932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Enhanced City Management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Improves cleanliness, traffic, safety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433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AI and IoT Integration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Empowers smarter urban infrastructure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Questions?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2025-04-27T04:52:04Z</dcterms:created>
  <dcterms:modified xsi:type="dcterms:W3CDTF">2025-04-27T04:52:04Z</dcterms:modified>
</cp:coreProperties>
</file>